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5"/>
  </p:normalViewPr>
  <p:slideViewPr>
    <p:cSldViewPr snapToGrid="0">
      <p:cViewPr varScale="1">
        <p:scale>
          <a:sx n="104" d="100"/>
          <a:sy n="104" d="100"/>
        </p:scale>
        <p:origin x="23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FE9CEF-CF99-DC44-AA6B-CE5F731C8AE9}" type="doc">
      <dgm:prSet loTypeId="urn:microsoft.com/office/officeart/2005/8/layout/hProcess10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A66ED2-F056-D948-ABAD-873C41A51842}">
      <dgm:prSet phldrT="[Text]"/>
      <dgm:spPr/>
      <dgm:t>
        <a:bodyPr/>
        <a:lstStyle/>
        <a:p>
          <a:r>
            <a:rPr lang="en-US" dirty="0"/>
            <a:t>DXF File</a:t>
          </a:r>
        </a:p>
      </dgm:t>
    </dgm:pt>
    <dgm:pt modelId="{496FE722-A9B4-C943-BB37-23EE348A0511}" type="parTrans" cxnId="{1223C541-D6F0-6640-A3BC-CFD00B8460EF}">
      <dgm:prSet/>
      <dgm:spPr/>
      <dgm:t>
        <a:bodyPr/>
        <a:lstStyle/>
        <a:p>
          <a:endParaRPr lang="en-US"/>
        </a:p>
      </dgm:t>
    </dgm:pt>
    <dgm:pt modelId="{55BCBA52-C6C2-E447-B706-9E8C35889BF9}" type="sibTrans" cxnId="{1223C541-D6F0-6640-A3BC-CFD00B8460EF}">
      <dgm:prSet/>
      <dgm:spPr/>
      <dgm:t>
        <a:bodyPr/>
        <a:lstStyle/>
        <a:p>
          <a:endParaRPr lang="en-US"/>
        </a:p>
      </dgm:t>
    </dgm:pt>
    <dgm:pt modelId="{FF23F1E8-232E-3544-9CEF-4801EB27AD3D}">
      <dgm:prSet phldrT="[Text]"/>
      <dgm:spPr/>
      <dgm:t>
        <a:bodyPr/>
        <a:lstStyle/>
        <a:p>
          <a:r>
            <a:rPr lang="en-US" dirty="0"/>
            <a:t>CAD tool to define what to clean</a:t>
          </a:r>
        </a:p>
      </dgm:t>
    </dgm:pt>
    <dgm:pt modelId="{C7CB0CE9-07D5-C54B-B9AF-94333B125567}" type="parTrans" cxnId="{FC7BBF8E-EA12-844A-A758-E1B768111B48}">
      <dgm:prSet/>
      <dgm:spPr/>
      <dgm:t>
        <a:bodyPr/>
        <a:lstStyle/>
        <a:p>
          <a:endParaRPr lang="en-US"/>
        </a:p>
      </dgm:t>
    </dgm:pt>
    <dgm:pt modelId="{A74E5695-CCF9-584D-82A7-CA7C8D355338}" type="sibTrans" cxnId="{FC7BBF8E-EA12-844A-A758-E1B768111B48}">
      <dgm:prSet/>
      <dgm:spPr/>
      <dgm:t>
        <a:bodyPr/>
        <a:lstStyle/>
        <a:p>
          <a:endParaRPr lang="en-US"/>
        </a:p>
      </dgm:t>
    </dgm:pt>
    <dgm:pt modelId="{C1F37850-C398-AE4E-AFE4-C4A2EDE2396F}">
      <dgm:prSet phldrT="[Text]"/>
      <dgm:spPr/>
      <dgm:t>
        <a:bodyPr/>
        <a:lstStyle/>
        <a:p>
          <a:r>
            <a:rPr lang="en-US" dirty="0"/>
            <a:t>G Code</a:t>
          </a:r>
        </a:p>
      </dgm:t>
    </dgm:pt>
    <dgm:pt modelId="{224127A1-B537-4D40-94A5-982F71A65660}" type="parTrans" cxnId="{56370B76-19F9-2142-81AA-9C668DAF970E}">
      <dgm:prSet/>
      <dgm:spPr/>
      <dgm:t>
        <a:bodyPr/>
        <a:lstStyle/>
        <a:p>
          <a:endParaRPr lang="en-US"/>
        </a:p>
      </dgm:t>
    </dgm:pt>
    <dgm:pt modelId="{C2A59E62-820A-4740-8A58-9BB3A2E4921E}" type="sibTrans" cxnId="{56370B76-19F9-2142-81AA-9C668DAF970E}">
      <dgm:prSet/>
      <dgm:spPr/>
      <dgm:t>
        <a:bodyPr/>
        <a:lstStyle/>
        <a:p>
          <a:endParaRPr lang="en-US"/>
        </a:p>
      </dgm:t>
    </dgm:pt>
    <dgm:pt modelId="{E54A6C10-EF00-C645-9979-BE9CE736B479}">
      <dgm:prSet phldrT="[Text]"/>
      <dgm:spPr/>
      <dgm:t>
        <a:bodyPr/>
        <a:lstStyle/>
        <a:p>
          <a:r>
            <a:rPr lang="en-US" dirty="0"/>
            <a:t>Convert to ideal G-Code</a:t>
          </a:r>
        </a:p>
      </dgm:t>
    </dgm:pt>
    <dgm:pt modelId="{D6CC28DC-D116-C046-AA4E-77E032D81931}" type="parTrans" cxnId="{4913785E-3C35-0B4F-BAB7-71E0C854C914}">
      <dgm:prSet/>
      <dgm:spPr/>
      <dgm:t>
        <a:bodyPr/>
        <a:lstStyle/>
        <a:p>
          <a:endParaRPr lang="en-US"/>
        </a:p>
      </dgm:t>
    </dgm:pt>
    <dgm:pt modelId="{6F3CEF1A-9523-3341-B806-74427CEE3DC2}" type="sibTrans" cxnId="{4913785E-3C35-0B4F-BAB7-71E0C854C914}">
      <dgm:prSet/>
      <dgm:spPr/>
      <dgm:t>
        <a:bodyPr/>
        <a:lstStyle/>
        <a:p>
          <a:endParaRPr lang="en-US"/>
        </a:p>
      </dgm:t>
    </dgm:pt>
    <dgm:pt modelId="{4C1BD413-94BD-D943-A8B2-AF0F23C955C9}">
      <dgm:prSet phldrT="[Text]"/>
      <dgm:spPr/>
      <dgm:t>
        <a:bodyPr/>
        <a:lstStyle/>
        <a:p>
          <a:r>
            <a:rPr lang="en-US" dirty="0"/>
            <a:t>Calibrate</a:t>
          </a:r>
        </a:p>
      </dgm:t>
    </dgm:pt>
    <dgm:pt modelId="{B4C3E909-B6DD-794A-A34C-39233963CF59}" type="parTrans" cxnId="{8FCF6904-C2D2-744D-B6CB-57A2EA608BD6}">
      <dgm:prSet/>
      <dgm:spPr/>
      <dgm:t>
        <a:bodyPr/>
        <a:lstStyle/>
        <a:p>
          <a:endParaRPr lang="en-US"/>
        </a:p>
      </dgm:t>
    </dgm:pt>
    <dgm:pt modelId="{F9B291D7-9B2D-EC4F-876C-A8A172F81B5A}" type="sibTrans" cxnId="{8FCF6904-C2D2-744D-B6CB-57A2EA608BD6}">
      <dgm:prSet/>
      <dgm:spPr/>
      <dgm:t>
        <a:bodyPr/>
        <a:lstStyle/>
        <a:p>
          <a:endParaRPr lang="en-US"/>
        </a:p>
      </dgm:t>
    </dgm:pt>
    <dgm:pt modelId="{BA11E556-3DBE-2F47-922D-D09D59F56A3C}">
      <dgm:prSet phldrT="[Text]"/>
      <dgm:spPr/>
      <dgm:t>
        <a:bodyPr/>
        <a:lstStyle/>
        <a:p>
          <a:r>
            <a:rPr lang="en-US" dirty="0"/>
            <a:t>Align laser to Carousel targets</a:t>
          </a:r>
        </a:p>
      </dgm:t>
    </dgm:pt>
    <dgm:pt modelId="{CB931071-1FB8-D444-9FBA-8D6759C1D552}" type="parTrans" cxnId="{D43F5784-892C-864A-A0C1-7D0F8655943C}">
      <dgm:prSet/>
      <dgm:spPr/>
      <dgm:t>
        <a:bodyPr/>
        <a:lstStyle/>
        <a:p>
          <a:endParaRPr lang="en-US"/>
        </a:p>
      </dgm:t>
    </dgm:pt>
    <dgm:pt modelId="{989E3FB5-0928-5C43-B2F8-1BB15389C86F}" type="sibTrans" cxnId="{D43F5784-892C-864A-A0C1-7D0F8655943C}">
      <dgm:prSet/>
      <dgm:spPr/>
      <dgm:t>
        <a:bodyPr/>
        <a:lstStyle/>
        <a:p>
          <a:endParaRPr lang="en-US"/>
        </a:p>
      </dgm:t>
    </dgm:pt>
    <dgm:pt modelId="{F51C5DB4-1CBA-7040-A8D4-F00A2EA69F09}">
      <dgm:prSet phldrT="[Text]"/>
      <dgm:spPr/>
      <dgm:t>
        <a:bodyPr/>
        <a:lstStyle/>
        <a:p>
          <a:r>
            <a:rPr lang="en-US" dirty="0"/>
            <a:t>Adjust</a:t>
          </a:r>
        </a:p>
      </dgm:t>
    </dgm:pt>
    <dgm:pt modelId="{80D98846-4CF8-DE42-BA8E-1103573EC605}" type="parTrans" cxnId="{60F6BB43-0A0B-BB42-943E-3D3920D7C1A1}">
      <dgm:prSet/>
      <dgm:spPr/>
      <dgm:t>
        <a:bodyPr/>
        <a:lstStyle/>
        <a:p>
          <a:endParaRPr lang="en-US"/>
        </a:p>
      </dgm:t>
    </dgm:pt>
    <dgm:pt modelId="{6E1D4CCA-B71D-7C4B-9527-88854EF2DB41}" type="sibTrans" cxnId="{60F6BB43-0A0B-BB42-943E-3D3920D7C1A1}">
      <dgm:prSet/>
      <dgm:spPr/>
      <dgm:t>
        <a:bodyPr/>
        <a:lstStyle/>
        <a:p>
          <a:endParaRPr lang="en-US"/>
        </a:p>
      </dgm:t>
    </dgm:pt>
    <dgm:pt modelId="{E539B2CD-BC70-9E44-BC81-07BBC63FB09F}">
      <dgm:prSet phldrT="[Text]"/>
      <dgm:spPr/>
      <dgm:t>
        <a:bodyPr/>
        <a:lstStyle/>
        <a:p>
          <a:r>
            <a:rPr lang="en-US" dirty="0"/>
            <a:t>Apply offset and rotation</a:t>
          </a:r>
        </a:p>
      </dgm:t>
    </dgm:pt>
    <dgm:pt modelId="{BCAEDBC7-9454-4243-9BDE-98E9C0AC7BD9}" type="parTrans" cxnId="{CBFB5037-B1AD-4F45-B8DE-DE1169998A07}">
      <dgm:prSet/>
      <dgm:spPr/>
      <dgm:t>
        <a:bodyPr/>
        <a:lstStyle/>
        <a:p>
          <a:endParaRPr lang="en-US"/>
        </a:p>
      </dgm:t>
    </dgm:pt>
    <dgm:pt modelId="{E64B9305-7820-F24A-8341-B62ADAA9F97F}" type="sibTrans" cxnId="{CBFB5037-B1AD-4F45-B8DE-DE1169998A07}">
      <dgm:prSet/>
      <dgm:spPr/>
      <dgm:t>
        <a:bodyPr/>
        <a:lstStyle/>
        <a:p>
          <a:endParaRPr lang="en-US"/>
        </a:p>
      </dgm:t>
    </dgm:pt>
    <dgm:pt modelId="{44B87EFF-97D5-9C45-A2D5-AA9349E4156D}">
      <dgm:prSet phldrT="[Text]"/>
      <dgm:spPr/>
      <dgm:t>
        <a:bodyPr/>
        <a:lstStyle/>
        <a:p>
          <a:r>
            <a:rPr lang="en-US" dirty="0"/>
            <a:t>Clean</a:t>
          </a:r>
        </a:p>
      </dgm:t>
    </dgm:pt>
    <dgm:pt modelId="{46B43B84-3A71-1645-AE5B-B313AF398323}" type="parTrans" cxnId="{800B4FB9-751D-EF4E-AC57-ACE096272319}">
      <dgm:prSet/>
      <dgm:spPr/>
      <dgm:t>
        <a:bodyPr/>
        <a:lstStyle/>
        <a:p>
          <a:endParaRPr lang="en-US"/>
        </a:p>
      </dgm:t>
    </dgm:pt>
    <dgm:pt modelId="{98EE753D-B006-4249-AF31-389CCB3B0D8D}" type="sibTrans" cxnId="{800B4FB9-751D-EF4E-AC57-ACE096272319}">
      <dgm:prSet/>
      <dgm:spPr/>
      <dgm:t>
        <a:bodyPr/>
        <a:lstStyle/>
        <a:p>
          <a:endParaRPr lang="en-US"/>
        </a:p>
      </dgm:t>
    </dgm:pt>
    <dgm:pt modelId="{C0FF5F88-638E-CF47-A2C8-82C1125A1F07}">
      <dgm:prSet phldrT="[Text]"/>
      <dgm:spPr/>
      <dgm:t>
        <a:bodyPr/>
        <a:lstStyle/>
        <a:p>
          <a:r>
            <a:rPr lang="en-US" dirty="0"/>
            <a:t>Run adjusted G code</a:t>
          </a:r>
        </a:p>
      </dgm:t>
    </dgm:pt>
    <dgm:pt modelId="{42B6EF03-5997-CB43-A393-4527B292580B}" type="sibTrans" cxnId="{3C45D05D-02C9-5E42-AE43-254ACD56B75B}">
      <dgm:prSet/>
      <dgm:spPr/>
      <dgm:t>
        <a:bodyPr/>
        <a:lstStyle/>
        <a:p>
          <a:endParaRPr lang="en-US"/>
        </a:p>
      </dgm:t>
    </dgm:pt>
    <dgm:pt modelId="{BE394A27-6225-7A4F-BEBA-679CB328C229}" type="parTrans" cxnId="{3C45D05D-02C9-5E42-AE43-254ACD56B75B}">
      <dgm:prSet/>
      <dgm:spPr/>
      <dgm:t>
        <a:bodyPr/>
        <a:lstStyle/>
        <a:p>
          <a:endParaRPr lang="en-US"/>
        </a:p>
      </dgm:t>
    </dgm:pt>
    <dgm:pt modelId="{208C824A-51F1-4B49-8941-9E01F969A5E6}" type="pres">
      <dgm:prSet presAssocID="{CCFE9CEF-CF99-DC44-AA6B-CE5F731C8AE9}" presName="Name0" presStyleCnt="0">
        <dgm:presLayoutVars>
          <dgm:dir/>
          <dgm:resizeHandles val="exact"/>
        </dgm:presLayoutVars>
      </dgm:prSet>
      <dgm:spPr/>
    </dgm:pt>
    <dgm:pt modelId="{33A60807-6DB4-9543-865D-A24BF5B71A72}" type="pres">
      <dgm:prSet presAssocID="{A5A66ED2-F056-D948-ABAD-873C41A51842}" presName="composite" presStyleCnt="0"/>
      <dgm:spPr/>
    </dgm:pt>
    <dgm:pt modelId="{D2E79EC4-F5A6-1242-A3D9-CABEC551EAC3}" type="pres">
      <dgm:prSet presAssocID="{A5A66ED2-F056-D948-ABAD-873C41A51842}" presName="imagSh" presStyleLbl="bgImgPlace1" presStyleIdx="0" presStyleCnt="5"/>
      <dgm:spPr>
        <a:blipFill rotWithShape="1">
          <a:blip xmlns:r="http://schemas.openxmlformats.org/officeDocument/2006/relationships" r:embed="rId1"/>
          <a:srcRect/>
          <a:stretch>
            <a:fillRect l="-34000" r="-34000"/>
          </a:stretch>
        </a:blipFill>
      </dgm:spPr>
    </dgm:pt>
    <dgm:pt modelId="{6D7C6822-D13F-AA4D-8346-16A3CB8F8DA2}" type="pres">
      <dgm:prSet presAssocID="{A5A66ED2-F056-D948-ABAD-873C41A51842}" presName="txNode" presStyleLbl="node1" presStyleIdx="0" presStyleCnt="5">
        <dgm:presLayoutVars>
          <dgm:bulletEnabled val="1"/>
        </dgm:presLayoutVars>
      </dgm:prSet>
      <dgm:spPr/>
    </dgm:pt>
    <dgm:pt modelId="{3E939329-9B31-C74D-A31A-4C7082EE4652}" type="pres">
      <dgm:prSet presAssocID="{55BCBA52-C6C2-E447-B706-9E8C35889BF9}" presName="sibTrans" presStyleLbl="sibTrans2D1" presStyleIdx="0" presStyleCnt="4"/>
      <dgm:spPr/>
    </dgm:pt>
    <dgm:pt modelId="{8771982B-1B00-7442-B1B2-8DCF2351AD43}" type="pres">
      <dgm:prSet presAssocID="{55BCBA52-C6C2-E447-B706-9E8C35889BF9}" presName="connTx" presStyleLbl="sibTrans2D1" presStyleIdx="0" presStyleCnt="4"/>
      <dgm:spPr/>
    </dgm:pt>
    <dgm:pt modelId="{8EEAB9C2-E861-E84B-A853-76F088EB640D}" type="pres">
      <dgm:prSet presAssocID="{C1F37850-C398-AE4E-AFE4-C4A2EDE2396F}" presName="composite" presStyleCnt="0"/>
      <dgm:spPr/>
    </dgm:pt>
    <dgm:pt modelId="{ACE2CBDF-42EC-0843-9E65-E88F4F88B1C7}" type="pres">
      <dgm:prSet presAssocID="{C1F37850-C398-AE4E-AFE4-C4A2EDE2396F}" presName="imagSh" presStyleLbl="bgImgPlace1" presStyleIdx="1" presStyleCnt="5"/>
      <dgm:spPr>
        <a:blipFill rotWithShape="1">
          <a:blip xmlns:r="http://schemas.openxmlformats.org/officeDocument/2006/relationships" r:embed="rId2"/>
          <a:srcRect/>
          <a:stretch>
            <a:fillRect l="-29000" r="-29000"/>
          </a:stretch>
        </a:blipFill>
      </dgm:spPr>
    </dgm:pt>
    <dgm:pt modelId="{F954FBE6-FA34-514C-95DB-AC547533627D}" type="pres">
      <dgm:prSet presAssocID="{C1F37850-C398-AE4E-AFE4-C4A2EDE2396F}" presName="txNode" presStyleLbl="node1" presStyleIdx="1" presStyleCnt="5">
        <dgm:presLayoutVars>
          <dgm:bulletEnabled val="1"/>
        </dgm:presLayoutVars>
      </dgm:prSet>
      <dgm:spPr/>
    </dgm:pt>
    <dgm:pt modelId="{9F222FF2-1595-B84F-BBC5-595BB84D2CD1}" type="pres">
      <dgm:prSet presAssocID="{C2A59E62-820A-4740-8A58-9BB3A2E4921E}" presName="sibTrans" presStyleLbl="sibTrans2D1" presStyleIdx="1" presStyleCnt="4"/>
      <dgm:spPr/>
    </dgm:pt>
    <dgm:pt modelId="{88A9597E-2964-E540-970F-DDC8254CCA10}" type="pres">
      <dgm:prSet presAssocID="{C2A59E62-820A-4740-8A58-9BB3A2E4921E}" presName="connTx" presStyleLbl="sibTrans2D1" presStyleIdx="1" presStyleCnt="4"/>
      <dgm:spPr/>
    </dgm:pt>
    <dgm:pt modelId="{A5D65651-DAF3-C940-B8C6-436D5D865EF1}" type="pres">
      <dgm:prSet presAssocID="{4C1BD413-94BD-D943-A8B2-AF0F23C955C9}" presName="composite" presStyleCnt="0"/>
      <dgm:spPr/>
    </dgm:pt>
    <dgm:pt modelId="{DEE92E7C-1A1F-5842-8889-49D90F436F45}" type="pres">
      <dgm:prSet presAssocID="{4C1BD413-94BD-D943-A8B2-AF0F23C955C9}" presName="imagSh" presStyleLbl="bgImgPlace1" presStyleIdx="2" presStyleCnt="5"/>
      <dgm:spPr>
        <a:blipFill rotWithShape="1">
          <a:blip xmlns:r="http://schemas.openxmlformats.org/officeDocument/2006/relationships" r:embed="rId3"/>
          <a:srcRect/>
          <a:stretch>
            <a:fillRect l="-17000" r="-17000"/>
          </a:stretch>
        </a:blipFill>
      </dgm:spPr>
    </dgm:pt>
    <dgm:pt modelId="{FEFD6B27-342D-0B45-8387-B7FF486AE069}" type="pres">
      <dgm:prSet presAssocID="{4C1BD413-94BD-D943-A8B2-AF0F23C955C9}" presName="txNode" presStyleLbl="node1" presStyleIdx="2" presStyleCnt="5">
        <dgm:presLayoutVars>
          <dgm:bulletEnabled val="1"/>
        </dgm:presLayoutVars>
      </dgm:prSet>
      <dgm:spPr/>
    </dgm:pt>
    <dgm:pt modelId="{061560ED-45CE-A740-9EB3-CCE2BB7EA47A}" type="pres">
      <dgm:prSet presAssocID="{F9B291D7-9B2D-EC4F-876C-A8A172F81B5A}" presName="sibTrans" presStyleLbl="sibTrans2D1" presStyleIdx="2" presStyleCnt="4"/>
      <dgm:spPr/>
    </dgm:pt>
    <dgm:pt modelId="{1DADFE69-0106-2E4F-9F8B-16EEB990B624}" type="pres">
      <dgm:prSet presAssocID="{F9B291D7-9B2D-EC4F-876C-A8A172F81B5A}" presName="connTx" presStyleLbl="sibTrans2D1" presStyleIdx="2" presStyleCnt="4"/>
      <dgm:spPr/>
    </dgm:pt>
    <dgm:pt modelId="{0961C53C-246C-0F45-8E3F-6537844E79F8}" type="pres">
      <dgm:prSet presAssocID="{F51C5DB4-1CBA-7040-A8D4-F00A2EA69F09}" presName="composite" presStyleCnt="0"/>
      <dgm:spPr/>
    </dgm:pt>
    <dgm:pt modelId="{531EBE9F-C538-194E-90D0-96F240370195}" type="pres">
      <dgm:prSet presAssocID="{F51C5DB4-1CBA-7040-A8D4-F00A2EA69F09}" presName="imagSh" presStyleLbl="bgImgPlace1" presStyleIdx="3" presStyleCnt="5"/>
      <dgm:spPr>
        <a:blipFill rotWithShape="1"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A7A92576-BFE8-754C-A430-391CCD537C03}" type="pres">
      <dgm:prSet presAssocID="{F51C5DB4-1CBA-7040-A8D4-F00A2EA69F09}" presName="txNode" presStyleLbl="node1" presStyleIdx="3" presStyleCnt="5">
        <dgm:presLayoutVars>
          <dgm:bulletEnabled val="1"/>
        </dgm:presLayoutVars>
      </dgm:prSet>
      <dgm:spPr/>
    </dgm:pt>
    <dgm:pt modelId="{8F530940-7FC1-284D-B3A1-053CD843B722}" type="pres">
      <dgm:prSet presAssocID="{6E1D4CCA-B71D-7C4B-9527-88854EF2DB41}" presName="sibTrans" presStyleLbl="sibTrans2D1" presStyleIdx="3" presStyleCnt="4"/>
      <dgm:spPr/>
    </dgm:pt>
    <dgm:pt modelId="{55FFD83C-485C-0E48-AD87-391BB3B858A7}" type="pres">
      <dgm:prSet presAssocID="{6E1D4CCA-B71D-7C4B-9527-88854EF2DB41}" presName="connTx" presStyleLbl="sibTrans2D1" presStyleIdx="3" presStyleCnt="4"/>
      <dgm:spPr/>
    </dgm:pt>
    <dgm:pt modelId="{5E5F64EA-C7F3-7B42-A5B9-0AA342D2148C}" type="pres">
      <dgm:prSet presAssocID="{44B87EFF-97D5-9C45-A2D5-AA9349E4156D}" presName="composite" presStyleCnt="0"/>
      <dgm:spPr/>
    </dgm:pt>
    <dgm:pt modelId="{8C1515B0-910A-BC42-9A91-73BC038A1E3D}" type="pres">
      <dgm:prSet presAssocID="{44B87EFF-97D5-9C45-A2D5-AA9349E4156D}" presName="imagSh" presStyleLbl="bgImgPlace1" presStyleIdx="4" presStyleCnt="5"/>
      <dgm:spPr>
        <a:blipFill rotWithShape="1">
          <a:blip xmlns:r="http://schemas.openxmlformats.org/officeDocument/2006/relationships" r:embed="rId5"/>
          <a:srcRect/>
          <a:stretch>
            <a:fillRect l="-2000" r="-2000"/>
          </a:stretch>
        </a:blipFill>
      </dgm:spPr>
    </dgm:pt>
    <dgm:pt modelId="{6C26E572-2CE4-9249-9473-06271A941F01}" type="pres">
      <dgm:prSet presAssocID="{44B87EFF-97D5-9C45-A2D5-AA9349E4156D}" presName="txNode" presStyleLbl="node1" presStyleIdx="4" presStyleCnt="5">
        <dgm:presLayoutVars>
          <dgm:bulletEnabled val="1"/>
        </dgm:presLayoutVars>
      </dgm:prSet>
      <dgm:spPr/>
    </dgm:pt>
  </dgm:ptLst>
  <dgm:cxnLst>
    <dgm:cxn modelId="{053C1F02-6BDA-1C43-9244-D4DB4200F2B8}" type="presOf" srcId="{CCFE9CEF-CF99-DC44-AA6B-CE5F731C8AE9}" destId="{208C824A-51F1-4B49-8941-9E01F969A5E6}" srcOrd="0" destOrd="0" presId="urn:microsoft.com/office/officeart/2005/8/layout/hProcess10"/>
    <dgm:cxn modelId="{8FCF6904-C2D2-744D-B6CB-57A2EA608BD6}" srcId="{CCFE9CEF-CF99-DC44-AA6B-CE5F731C8AE9}" destId="{4C1BD413-94BD-D943-A8B2-AF0F23C955C9}" srcOrd="2" destOrd="0" parTransId="{B4C3E909-B6DD-794A-A34C-39233963CF59}" sibTransId="{F9B291D7-9B2D-EC4F-876C-A8A172F81B5A}"/>
    <dgm:cxn modelId="{C7555909-66E7-AD40-AB43-29FE047F731A}" type="presOf" srcId="{A5A66ED2-F056-D948-ABAD-873C41A51842}" destId="{6D7C6822-D13F-AA4D-8346-16A3CB8F8DA2}" srcOrd="0" destOrd="0" presId="urn:microsoft.com/office/officeart/2005/8/layout/hProcess10"/>
    <dgm:cxn modelId="{7D60660D-1E0B-144C-A237-D7BE88C7AA88}" type="presOf" srcId="{C2A59E62-820A-4740-8A58-9BB3A2E4921E}" destId="{88A9597E-2964-E540-970F-DDC8254CCA10}" srcOrd="1" destOrd="0" presId="urn:microsoft.com/office/officeart/2005/8/layout/hProcess10"/>
    <dgm:cxn modelId="{2892B310-3D7F-3842-B268-523116504D59}" type="presOf" srcId="{FF23F1E8-232E-3544-9CEF-4801EB27AD3D}" destId="{6D7C6822-D13F-AA4D-8346-16A3CB8F8DA2}" srcOrd="0" destOrd="1" presId="urn:microsoft.com/office/officeart/2005/8/layout/hProcess10"/>
    <dgm:cxn modelId="{4CB94A15-879E-274E-BEBD-AE9044EB7CCC}" type="presOf" srcId="{BA11E556-3DBE-2F47-922D-D09D59F56A3C}" destId="{FEFD6B27-342D-0B45-8387-B7FF486AE069}" srcOrd="0" destOrd="1" presId="urn:microsoft.com/office/officeart/2005/8/layout/hProcess10"/>
    <dgm:cxn modelId="{9BF14316-59DD-5E45-AB0B-06D09B9CCC22}" type="presOf" srcId="{6E1D4CCA-B71D-7C4B-9527-88854EF2DB41}" destId="{8F530940-7FC1-284D-B3A1-053CD843B722}" srcOrd="0" destOrd="0" presId="urn:microsoft.com/office/officeart/2005/8/layout/hProcess10"/>
    <dgm:cxn modelId="{1079CC28-2F89-BC42-B8BD-0C243C28E329}" type="presOf" srcId="{F9B291D7-9B2D-EC4F-876C-A8A172F81B5A}" destId="{1DADFE69-0106-2E4F-9F8B-16EEB990B624}" srcOrd="1" destOrd="0" presId="urn:microsoft.com/office/officeart/2005/8/layout/hProcess10"/>
    <dgm:cxn modelId="{85DB1A2A-E5D2-DD43-BB9E-72880923C001}" type="presOf" srcId="{C0FF5F88-638E-CF47-A2C8-82C1125A1F07}" destId="{6C26E572-2CE4-9249-9473-06271A941F01}" srcOrd="0" destOrd="1" presId="urn:microsoft.com/office/officeart/2005/8/layout/hProcess10"/>
    <dgm:cxn modelId="{EF62002F-E942-A543-A199-0091B1947EC5}" type="presOf" srcId="{55BCBA52-C6C2-E447-B706-9E8C35889BF9}" destId="{3E939329-9B31-C74D-A31A-4C7082EE4652}" srcOrd="0" destOrd="0" presId="urn:microsoft.com/office/officeart/2005/8/layout/hProcess10"/>
    <dgm:cxn modelId="{714DC22F-16B5-E84E-AA27-9DC986F80283}" type="presOf" srcId="{C2A59E62-820A-4740-8A58-9BB3A2E4921E}" destId="{9F222FF2-1595-B84F-BBC5-595BB84D2CD1}" srcOrd="0" destOrd="0" presId="urn:microsoft.com/office/officeart/2005/8/layout/hProcess10"/>
    <dgm:cxn modelId="{C053D534-BD43-EA4B-9D54-1157C559EFB9}" type="presOf" srcId="{C1F37850-C398-AE4E-AFE4-C4A2EDE2396F}" destId="{F954FBE6-FA34-514C-95DB-AC547533627D}" srcOrd="0" destOrd="0" presId="urn:microsoft.com/office/officeart/2005/8/layout/hProcess10"/>
    <dgm:cxn modelId="{CBFB5037-B1AD-4F45-B8DE-DE1169998A07}" srcId="{F51C5DB4-1CBA-7040-A8D4-F00A2EA69F09}" destId="{E539B2CD-BC70-9E44-BC81-07BBC63FB09F}" srcOrd="0" destOrd="0" parTransId="{BCAEDBC7-9454-4243-9BDE-98E9C0AC7BD9}" sibTransId="{E64B9305-7820-F24A-8341-B62ADAA9F97F}"/>
    <dgm:cxn modelId="{1223C541-D6F0-6640-A3BC-CFD00B8460EF}" srcId="{CCFE9CEF-CF99-DC44-AA6B-CE5F731C8AE9}" destId="{A5A66ED2-F056-D948-ABAD-873C41A51842}" srcOrd="0" destOrd="0" parTransId="{496FE722-A9B4-C943-BB37-23EE348A0511}" sibTransId="{55BCBA52-C6C2-E447-B706-9E8C35889BF9}"/>
    <dgm:cxn modelId="{60F6BB43-0A0B-BB42-943E-3D3920D7C1A1}" srcId="{CCFE9CEF-CF99-DC44-AA6B-CE5F731C8AE9}" destId="{F51C5DB4-1CBA-7040-A8D4-F00A2EA69F09}" srcOrd="3" destOrd="0" parTransId="{80D98846-4CF8-DE42-BA8E-1103573EC605}" sibTransId="{6E1D4CCA-B71D-7C4B-9527-88854EF2DB41}"/>
    <dgm:cxn modelId="{3C45D05D-02C9-5E42-AE43-254ACD56B75B}" srcId="{44B87EFF-97D5-9C45-A2D5-AA9349E4156D}" destId="{C0FF5F88-638E-CF47-A2C8-82C1125A1F07}" srcOrd="0" destOrd="0" parTransId="{BE394A27-6225-7A4F-BEBA-679CB328C229}" sibTransId="{42B6EF03-5997-CB43-A393-4527B292580B}"/>
    <dgm:cxn modelId="{4913785E-3C35-0B4F-BAB7-71E0C854C914}" srcId="{C1F37850-C398-AE4E-AFE4-C4A2EDE2396F}" destId="{E54A6C10-EF00-C645-9979-BE9CE736B479}" srcOrd="0" destOrd="0" parTransId="{D6CC28DC-D116-C046-AA4E-77E032D81931}" sibTransId="{6F3CEF1A-9523-3341-B806-74427CEE3DC2}"/>
    <dgm:cxn modelId="{4E0C936C-23CF-DA4A-A863-FD778A26FAD7}" type="presOf" srcId="{F51C5DB4-1CBA-7040-A8D4-F00A2EA69F09}" destId="{A7A92576-BFE8-754C-A430-391CCD537C03}" srcOrd="0" destOrd="0" presId="urn:microsoft.com/office/officeart/2005/8/layout/hProcess10"/>
    <dgm:cxn modelId="{56370B76-19F9-2142-81AA-9C668DAF970E}" srcId="{CCFE9CEF-CF99-DC44-AA6B-CE5F731C8AE9}" destId="{C1F37850-C398-AE4E-AFE4-C4A2EDE2396F}" srcOrd="1" destOrd="0" parTransId="{224127A1-B537-4D40-94A5-982F71A65660}" sibTransId="{C2A59E62-820A-4740-8A58-9BB3A2E4921E}"/>
    <dgm:cxn modelId="{61368D82-C24C-0741-8DCA-B021C6ABD79B}" type="presOf" srcId="{E539B2CD-BC70-9E44-BC81-07BBC63FB09F}" destId="{A7A92576-BFE8-754C-A430-391CCD537C03}" srcOrd="0" destOrd="1" presId="urn:microsoft.com/office/officeart/2005/8/layout/hProcess10"/>
    <dgm:cxn modelId="{D43F5784-892C-864A-A0C1-7D0F8655943C}" srcId="{4C1BD413-94BD-D943-A8B2-AF0F23C955C9}" destId="{BA11E556-3DBE-2F47-922D-D09D59F56A3C}" srcOrd="0" destOrd="0" parTransId="{CB931071-1FB8-D444-9FBA-8D6759C1D552}" sibTransId="{989E3FB5-0928-5C43-B2F8-1BB15389C86F}"/>
    <dgm:cxn modelId="{FC7BBF8E-EA12-844A-A758-E1B768111B48}" srcId="{A5A66ED2-F056-D948-ABAD-873C41A51842}" destId="{FF23F1E8-232E-3544-9CEF-4801EB27AD3D}" srcOrd="0" destOrd="0" parTransId="{C7CB0CE9-07D5-C54B-B9AF-94333B125567}" sibTransId="{A74E5695-CCF9-584D-82A7-CA7C8D355338}"/>
    <dgm:cxn modelId="{C2AAB5AE-55C7-174A-9EF4-94B742766208}" type="presOf" srcId="{55BCBA52-C6C2-E447-B706-9E8C35889BF9}" destId="{8771982B-1B00-7442-B1B2-8DCF2351AD43}" srcOrd="1" destOrd="0" presId="urn:microsoft.com/office/officeart/2005/8/layout/hProcess10"/>
    <dgm:cxn modelId="{22CCE4B4-504A-2D4A-8BD0-E6F7DFE3EB52}" type="presOf" srcId="{4C1BD413-94BD-D943-A8B2-AF0F23C955C9}" destId="{FEFD6B27-342D-0B45-8387-B7FF486AE069}" srcOrd="0" destOrd="0" presId="urn:microsoft.com/office/officeart/2005/8/layout/hProcess10"/>
    <dgm:cxn modelId="{800B4FB9-751D-EF4E-AC57-ACE096272319}" srcId="{CCFE9CEF-CF99-DC44-AA6B-CE5F731C8AE9}" destId="{44B87EFF-97D5-9C45-A2D5-AA9349E4156D}" srcOrd="4" destOrd="0" parTransId="{46B43B84-3A71-1645-AE5B-B313AF398323}" sibTransId="{98EE753D-B006-4249-AF31-389CCB3B0D8D}"/>
    <dgm:cxn modelId="{5FAF1ECE-9965-FA4B-B72D-600FEBAD5EC3}" type="presOf" srcId="{F9B291D7-9B2D-EC4F-876C-A8A172F81B5A}" destId="{061560ED-45CE-A740-9EB3-CCE2BB7EA47A}" srcOrd="0" destOrd="0" presId="urn:microsoft.com/office/officeart/2005/8/layout/hProcess10"/>
    <dgm:cxn modelId="{6BA5CECF-5561-A34D-95DB-076BB260F8B1}" type="presOf" srcId="{44B87EFF-97D5-9C45-A2D5-AA9349E4156D}" destId="{6C26E572-2CE4-9249-9473-06271A941F01}" srcOrd="0" destOrd="0" presId="urn:microsoft.com/office/officeart/2005/8/layout/hProcess10"/>
    <dgm:cxn modelId="{13C2B6DE-5046-C644-8C8F-CCFADA3810B1}" type="presOf" srcId="{E54A6C10-EF00-C645-9979-BE9CE736B479}" destId="{F954FBE6-FA34-514C-95DB-AC547533627D}" srcOrd="0" destOrd="1" presId="urn:microsoft.com/office/officeart/2005/8/layout/hProcess10"/>
    <dgm:cxn modelId="{D8C379ED-0A00-D646-9B5B-F0AF291F94D9}" type="presOf" srcId="{6E1D4CCA-B71D-7C4B-9527-88854EF2DB41}" destId="{55FFD83C-485C-0E48-AD87-391BB3B858A7}" srcOrd="1" destOrd="0" presId="urn:microsoft.com/office/officeart/2005/8/layout/hProcess10"/>
    <dgm:cxn modelId="{8FDC1C9A-29C5-264F-9EF8-3302DF7D62FE}" type="presParOf" srcId="{208C824A-51F1-4B49-8941-9E01F969A5E6}" destId="{33A60807-6DB4-9543-865D-A24BF5B71A72}" srcOrd="0" destOrd="0" presId="urn:microsoft.com/office/officeart/2005/8/layout/hProcess10"/>
    <dgm:cxn modelId="{043298CA-F429-064F-8E8D-047CB3D70D17}" type="presParOf" srcId="{33A60807-6DB4-9543-865D-A24BF5B71A72}" destId="{D2E79EC4-F5A6-1242-A3D9-CABEC551EAC3}" srcOrd="0" destOrd="0" presId="urn:microsoft.com/office/officeart/2005/8/layout/hProcess10"/>
    <dgm:cxn modelId="{3A50BF53-AD39-EF49-BE5E-F3FAFC95B52A}" type="presParOf" srcId="{33A60807-6DB4-9543-865D-A24BF5B71A72}" destId="{6D7C6822-D13F-AA4D-8346-16A3CB8F8DA2}" srcOrd="1" destOrd="0" presId="urn:microsoft.com/office/officeart/2005/8/layout/hProcess10"/>
    <dgm:cxn modelId="{6B99249A-141E-3342-A702-E67C368886A9}" type="presParOf" srcId="{208C824A-51F1-4B49-8941-9E01F969A5E6}" destId="{3E939329-9B31-C74D-A31A-4C7082EE4652}" srcOrd="1" destOrd="0" presId="urn:microsoft.com/office/officeart/2005/8/layout/hProcess10"/>
    <dgm:cxn modelId="{EB792446-A10B-BF4D-9A0D-C6BEC19597B4}" type="presParOf" srcId="{3E939329-9B31-C74D-A31A-4C7082EE4652}" destId="{8771982B-1B00-7442-B1B2-8DCF2351AD43}" srcOrd="0" destOrd="0" presId="urn:microsoft.com/office/officeart/2005/8/layout/hProcess10"/>
    <dgm:cxn modelId="{D8A04659-C885-1F4A-85B9-5426FD91020C}" type="presParOf" srcId="{208C824A-51F1-4B49-8941-9E01F969A5E6}" destId="{8EEAB9C2-E861-E84B-A853-76F088EB640D}" srcOrd="2" destOrd="0" presId="urn:microsoft.com/office/officeart/2005/8/layout/hProcess10"/>
    <dgm:cxn modelId="{6C1E3FD2-10C7-DC47-BC74-808385F5A5D4}" type="presParOf" srcId="{8EEAB9C2-E861-E84B-A853-76F088EB640D}" destId="{ACE2CBDF-42EC-0843-9E65-E88F4F88B1C7}" srcOrd="0" destOrd="0" presId="urn:microsoft.com/office/officeart/2005/8/layout/hProcess10"/>
    <dgm:cxn modelId="{60BD19B5-6E26-904F-9454-F756A48808ED}" type="presParOf" srcId="{8EEAB9C2-E861-E84B-A853-76F088EB640D}" destId="{F954FBE6-FA34-514C-95DB-AC547533627D}" srcOrd="1" destOrd="0" presId="urn:microsoft.com/office/officeart/2005/8/layout/hProcess10"/>
    <dgm:cxn modelId="{8527D3B5-BB86-A742-8E01-83A5DE72E270}" type="presParOf" srcId="{208C824A-51F1-4B49-8941-9E01F969A5E6}" destId="{9F222FF2-1595-B84F-BBC5-595BB84D2CD1}" srcOrd="3" destOrd="0" presId="urn:microsoft.com/office/officeart/2005/8/layout/hProcess10"/>
    <dgm:cxn modelId="{EB7C9101-7B63-3F47-914A-93678D6500F9}" type="presParOf" srcId="{9F222FF2-1595-B84F-BBC5-595BB84D2CD1}" destId="{88A9597E-2964-E540-970F-DDC8254CCA10}" srcOrd="0" destOrd="0" presId="urn:microsoft.com/office/officeart/2005/8/layout/hProcess10"/>
    <dgm:cxn modelId="{B7301A7F-673A-D54D-BD89-B229014B108A}" type="presParOf" srcId="{208C824A-51F1-4B49-8941-9E01F969A5E6}" destId="{A5D65651-DAF3-C940-B8C6-436D5D865EF1}" srcOrd="4" destOrd="0" presId="urn:microsoft.com/office/officeart/2005/8/layout/hProcess10"/>
    <dgm:cxn modelId="{9678199F-9F0E-1549-8ED1-00B958A770AA}" type="presParOf" srcId="{A5D65651-DAF3-C940-B8C6-436D5D865EF1}" destId="{DEE92E7C-1A1F-5842-8889-49D90F436F45}" srcOrd="0" destOrd="0" presId="urn:microsoft.com/office/officeart/2005/8/layout/hProcess10"/>
    <dgm:cxn modelId="{CC5E75DB-234C-4B42-9E3C-963490688507}" type="presParOf" srcId="{A5D65651-DAF3-C940-B8C6-436D5D865EF1}" destId="{FEFD6B27-342D-0B45-8387-B7FF486AE069}" srcOrd="1" destOrd="0" presId="urn:microsoft.com/office/officeart/2005/8/layout/hProcess10"/>
    <dgm:cxn modelId="{045BDBA1-2993-F04A-AB0D-C6CD55D6D896}" type="presParOf" srcId="{208C824A-51F1-4B49-8941-9E01F969A5E6}" destId="{061560ED-45CE-A740-9EB3-CCE2BB7EA47A}" srcOrd="5" destOrd="0" presId="urn:microsoft.com/office/officeart/2005/8/layout/hProcess10"/>
    <dgm:cxn modelId="{44892820-7C54-BC45-B297-545F3063B818}" type="presParOf" srcId="{061560ED-45CE-A740-9EB3-CCE2BB7EA47A}" destId="{1DADFE69-0106-2E4F-9F8B-16EEB990B624}" srcOrd="0" destOrd="0" presId="urn:microsoft.com/office/officeart/2005/8/layout/hProcess10"/>
    <dgm:cxn modelId="{9911B073-1F6F-A84C-9A17-991616FFB150}" type="presParOf" srcId="{208C824A-51F1-4B49-8941-9E01F969A5E6}" destId="{0961C53C-246C-0F45-8E3F-6537844E79F8}" srcOrd="6" destOrd="0" presId="urn:microsoft.com/office/officeart/2005/8/layout/hProcess10"/>
    <dgm:cxn modelId="{8676009C-1B8B-844F-8FA1-15D202C0F19A}" type="presParOf" srcId="{0961C53C-246C-0F45-8E3F-6537844E79F8}" destId="{531EBE9F-C538-194E-90D0-96F240370195}" srcOrd="0" destOrd="0" presId="urn:microsoft.com/office/officeart/2005/8/layout/hProcess10"/>
    <dgm:cxn modelId="{C90692C5-D47C-114F-B7F3-65814533F1EB}" type="presParOf" srcId="{0961C53C-246C-0F45-8E3F-6537844E79F8}" destId="{A7A92576-BFE8-754C-A430-391CCD537C03}" srcOrd="1" destOrd="0" presId="urn:microsoft.com/office/officeart/2005/8/layout/hProcess10"/>
    <dgm:cxn modelId="{69D23FCE-9253-E142-80F9-CAB5B9CB379A}" type="presParOf" srcId="{208C824A-51F1-4B49-8941-9E01F969A5E6}" destId="{8F530940-7FC1-284D-B3A1-053CD843B722}" srcOrd="7" destOrd="0" presId="urn:microsoft.com/office/officeart/2005/8/layout/hProcess10"/>
    <dgm:cxn modelId="{8CDC9741-0775-0B47-835D-CED9653DF5F4}" type="presParOf" srcId="{8F530940-7FC1-284D-B3A1-053CD843B722}" destId="{55FFD83C-485C-0E48-AD87-391BB3B858A7}" srcOrd="0" destOrd="0" presId="urn:microsoft.com/office/officeart/2005/8/layout/hProcess10"/>
    <dgm:cxn modelId="{9A32C61A-56F2-9E4A-85DF-0510325F249E}" type="presParOf" srcId="{208C824A-51F1-4B49-8941-9E01F969A5E6}" destId="{5E5F64EA-C7F3-7B42-A5B9-0AA342D2148C}" srcOrd="8" destOrd="0" presId="urn:microsoft.com/office/officeart/2005/8/layout/hProcess10"/>
    <dgm:cxn modelId="{7B4BB1C9-EE51-BE4A-9928-B978C1A9269F}" type="presParOf" srcId="{5E5F64EA-C7F3-7B42-A5B9-0AA342D2148C}" destId="{8C1515B0-910A-BC42-9A91-73BC038A1E3D}" srcOrd="0" destOrd="0" presId="urn:microsoft.com/office/officeart/2005/8/layout/hProcess10"/>
    <dgm:cxn modelId="{E564ED38-70F2-874F-A5DB-FAA9B6385CF6}" type="presParOf" srcId="{5E5F64EA-C7F3-7B42-A5B9-0AA342D2148C}" destId="{6C26E572-2CE4-9249-9473-06271A941F01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E79EC4-F5A6-1242-A3D9-CABEC551EAC3}">
      <dsp:nvSpPr>
        <dsp:cNvPr id="0" name=""/>
        <dsp:cNvSpPr/>
      </dsp:nvSpPr>
      <dsp:spPr>
        <a:xfrm>
          <a:off x="4715" y="1827382"/>
          <a:ext cx="1102439" cy="110243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 l="-34000" r="-34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7C6822-D13F-AA4D-8346-16A3CB8F8DA2}">
      <dsp:nvSpPr>
        <dsp:cNvPr id="0" name=""/>
        <dsp:cNvSpPr/>
      </dsp:nvSpPr>
      <dsp:spPr>
        <a:xfrm>
          <a:off x="184182" y="2488845"/>
          <a:ext cx="1102439" cy="11024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DXF File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CAD tool to define what to clean</a:t>
          </a:r>
        </a:p>
      </dsp:txBody>
      <dsp:txXfrm>
        <a:off x="216471" y="2521134"/>
        <a:ext cx="1037861" cy="1037861"/>
      </dsp:txXfrm>
    </dsp:sp>
    <dsp:sp modelId="{3E939329-9B31-C74D-A31A-4C7082EE4652}">
      <dsp:nvSpPr>
        <dsp:cNvPr id="0" name=""/>
        <dsp:cNvSpPr/>
      </dsp:nvSpPr>
      <dsp:spPr>
        <a:xfrm>
          <a:off x="1319509" y="2246151"/>
          <a:ext cx="212354" cy="2649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319509" y="2299131"/>
        <a:ext cx="148648" cy="158940"/>
      </dsp:txXfrm>
    </dsp:sp>
    <dsp:sp modelId="{ACE2CBDF-42EC-0843-9E65-E88F4F88B1C7}">
      <dsp:nvSpPr>
        <dsp:cNvPr id="0" name=""/>
        <dsp:cNvSpPr/>
      </dsp:nvSpPr>
      <dsp:spPr>
        <a:xfrm>
          <a:off x="1713881" y="1827382"/>
          <a:ext cx="1102439" cy="110243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l="-29000" r="-29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54FBE6-FA34-514C-95DB-AC547533627D}">
      <dsp:nvSpPr>
        <dsp:cNvPr id="0" name=""/>
        <dsp:cNvSpPr/>
      </dsp:nvSpPr>
      <dsp:spPr>
        <a:xfrm>
          <a:off x="1893348" y="2488845"/>
          <a:ext cx="1102439" cy="11024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 Code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Convert to ideal G-Code</a:t>
          </a:r>
        </a:p>
      </dsp:txBody>
      <dsp:txXfrm>
        <a:off x="1925637" y="2521134"/>
        <a:ext cx="1037861" cy="1037861"/>
      </dsp:txXfrm>
    </dsp:sp>
    <dsp:sp modelId="{9F222FF2-1595-B84F-BBC5-595BB84D2CD1}">
      <dsp:nvSpPr>
        <dsp:cNvPr id="0" name=""/>
        <dsp:cNvSpPr/>
      </dsp:nvSpPr>
      <dsp:spPr>
        <a:xfrm>
          <a:off x="3028674" y="2246151"/>
          <a:ext cx="212354" cy="2649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028674" y="2299131"/>
        <a:ext cx="148648" cy="158940"/>
      </dsp:txXfrm>
    </dsp:sp>
    <dsp:sp modelId="{DEE92E7C-1A1F-5842-8889-49D90F436F45}">
      <dsp:nvSpPr>
        <dsp:cNvPr id="0" name=""/>
        <dsp:cNvSpPr/>
      </dsp:nvSpPr>
      <dsp:spPr>
        <a:xfrm>
          <a:off x="3423046" y="1827381"/>
          <a:ext cx="1102439" cy="110243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rcRect/>
          <a:stretch>
            <a:fillRect l="-17000" r="-17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FD6B27-342D-0B45-8387-B7FF486AE069}">
      <dsp:nvSpPr>
        <dsp:cNvPr id="0" name=""/>
        <dsp:cNvSpPr/>
      </dsp:nvSpPr>
      <dsp:spPr>
        <a:xfrm>
          <a:off x="3602513" y="2488845"/>
          <a:ext cx="1102439" cy="11024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Calibrate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Align laser to Carousel targets</a:t>
          </a:r>
        </a:p>
      </dsp:txBody>
      <dsp:txXfrm>
        <a:off x="3634802" y="2521134"/>
        <a:ext cx="1037861" cy="1037861"/>
      </dsp:txXfrm>
    </dsp:sp>
    <dsp:sp modelId="{061560ED-45CE-A740-9EB3-CCE2BB7EA47A}">
      <dsp:nvSpPr>
        <dsp:cNvPr id="0" name=""/>
        <dsp:cNvSpPr/>
      </dsp:nvSpPr>
      <dsp:spPr>
        <a:xfrm>
          <a:off x="4737840" y="2246151"/>
          <a:ext cx="212354" cy="2649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737840" y="2299131"/>
        <a:ext cx="148648" cy="158940"/>
      </dsp:txXfrm>
    </dsp:sp>
    <dsp:sp modelId="{531EBE9F-C538-194E-90D0-96F240370195}">
      <dsp:nvSpPr>
        <dsp:cNvPr id="0" name=""/>
        <dsp:cNvSpPr/>
      </dsp:nvSpPr>
      <dsp:spPr>
        <a:xfrm>
          <a:off x="5132212" y="1827382"/>
          <a:ext cx="1102439" cy="110243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4"/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A92576-BFE8-754C-A430-391CCD537C03}">
      <dsp:nvSpPr>
        <dsp:cNvPr id="0" name=""/>
        <dsp:cNvSpPr/>
      </dsp:nvSpPr>
      <dsp:spPr>
        <a:xfrm>
          <a:off x="5311679" y="2488845"/>
          <a:ext cx="1102439" cy="11024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Adjust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Apply offset and rotation</a:t>
          </a:r>
        </a:p>
      </dsp:txBody>
      <dsp:txXfrm>
        <a:off x="5343968" y="2521134"/>
        <a:ext cx="1037861" cy="1037861"/>
      </dsp:txXfrm>
    </dsp:sp>
    <dsp:sp modelId="{8F530940-7FC1-284D-B3A1-053CD843B722}">
      <dsp:nvSpPr>
        <dsp:cNvPr id="0" name=""/>
        <dsp:cNvSpPr/>
      </dsp:nvSpPr>
      <dsp:spPr>
        <a:xfrm>
          <a:off x="6447006" y="2246151"/>
          <a:ext cx="212354" cy="2649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6447006" y="2299131"/>
        <a:ext cx="148648" cy="158940"/>
      </dsp:txXfrm>
    </dsp:sp>
    <dsp:sp modelId="{8C1515B0-910A-BC42-9A91-73BC038A1E3D}">
      <dsp:nvSpPr>
        <dsp:cNvPr id="0" name=""/>
        <dsp:cNvSpPr/>
      </dsp:nvSpPr>
      <dsp:spPr>
        <a:xfrm>
          <a:off x="6841378" y="1827381"/>
          <a:ext cx="1102439" cy="110243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5"/>
          <a:srcRect/>
          <a:stretch>
            <a:fillRect l="-2000" r="-2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26E572-2CE4-9249-9473-06271A941F01}">
      <dsp:nvSpPr>
        <dsp:cNvPr id="0" name=""/>
        <dsp:cNvSpPr/>
      </dsp:nvSpPr>
      <dsp:spPr>
        <a:xfrm>
          <a:off x="7020844" y="2488845"/>
          <a:ext cx="1102439" cy="11024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Clean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Run adjusted G code</a:t>
          </a:r>
        </a:p>
      </dsp:txBody>
      <dsp:txXfrm>
        <a:off x="7053133" y="2521134"/>
        <a:ext cx="1037861" cy="10378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E69B2-1435-2F46-8AE5-7C4157F4DF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0BDDE7-B795-0DB0-865D-1499C01A81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38AAA-5ACF-2DF4-4C40-8256C993A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538DA-761F-8202-241D-75E711EDD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AB30A-43F4-09B2-A411-3980485FE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68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A4EB1-6FAE-D13C-2DCD-C871D976E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3AC51B-1B88-FD3B-E03C-E5E055129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277E6-7D9D-7BFD-11D9-E150659AE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AC1B4-3F97-078E-C367-4BAE8C29C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800B9-10B9-9858-AB92-7C58BA66E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113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8A2AD9-1595-4297-B57C-19A69D922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C3ADFC-602F-D68F-1B9B-6C393C860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A2873-42CB-2250-987D-E2240AB86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3446C-577A-D513-6032-43C605B37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B58FA-BC69-8844-E3DF-8DC1CD225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411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16815-2E88-ED7B-EAC4-9FE4995FA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7F37D-C76A-ADFB-75E7-46B2EC0A0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7D9E74-4237-838D-E30F-F6F6A565A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03102-C732-B3BB-EF78-ED3F5EED4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016B9-A95F-A900-C99D-B1918D249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683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703DE-0135-C15A-7A68-EE2392C6B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3AF566-83AF-C282-D8B7-07A6517CDB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2FFBD-9C2A-F72F-0D6D-A39B02D07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ECD57-0756-F955-DD6C-012CDE279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D2D4E-3158-F7DC-D138-6B95C0642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52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D0D22-E476-59B7-C7F3-73A48F97A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DD792-B006-3613-BFF4-4B4BF153DB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71D751-5407-BACE-85D4-CE0800839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C01B5A-8B0A-85F6-14B4-744F12D1C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7F443D-F863-08CF-9EF0-E7DA678C5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B5566-4509-1330-BEF9-A5F27552E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509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BB9BC-F8EF-5867-C1CC-E9DFF0AE2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631C8-FBE5-CF70-5442-765AF765AE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FD3CFF-A0D1-EB79-7A77-0E500A281C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1A7072-34B0-3F89-00E0-DE1AC1665A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154C42-A125-91DD-2803-C65688A069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97E6F4-156E-AC8A-A27F-46787BA00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54C8DB-BD14-BF5F-55B3-3C62351DC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9FE86E-6E11-2068-51A5-C33EE466E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135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B8F6-D210-C393-9018-F02C3AD0A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55FA9-6043-C226-0E98-BCBD0E369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88907-5D11-95DE-C08B-6360D55E2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847424-8CC6-7545-BC1F-BFDCCBBB2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17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DEA327-7F44-DA4D-ACE3-B6D428D85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B7D830-B716-163F-EEB4-EFA6C82BD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7E6BE9-A84F-0B31-8ECD-4285662BB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9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A3EF0-0DBB-F90A-6753-529C21D08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C539E-8D48-4FA4-A2C0-8D28BA988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5D2663-4140-62A8-AF34-FE03C1407F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B42F9B-8D2D-D1CA-F1B1-5BA08DB55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69D911-486D-0B3B-E5F5-8834FA478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CE449-4822-497E-AE7E-4E01E4475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35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38ADA-BCD0-7A0A-8DA8-7E060460B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9DB3F0-40B0-9625-7953-8251D718F9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2E1754-B625-D915-B1B7-CBD400140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CE55E-C9D1-D05F-7FC2-1308033C6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C9A22-57A1-CBE0-17C2-DCC72C5DF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B9C2B0-F897-2F9F-A23B-2E686D8C4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419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EBEEB9-0946-2EDF-C5DA-D33CA698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EE24CD-A1C2-70BD-BD8F-AE09EDB98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FEE68-A75A-07F8-BD55-C67F222FE0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2002F4-0BF9-6745-83EB-3B7E97D78239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55EF4-F8E2-CC26-847B-AF58A20361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E52D9-FF42-7C7B-1753-0CD49BCB82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6F3A59-1FEE-0546-B008-2BC7BACD9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70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710B809-0F40-76C8-BE8A-AEE243B7B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107627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00059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E8BBA77C-68D8-F6B8-9ADC-C16284210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3133" y="4234901"/>
            <a:ext cx="1812218" cy="25007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C8951B-2A8C-C622-46A6-7B853A7E8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4" y="886596"/>
            <a:ext cx="6212148" cy="53164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0E4D30-0EF8-72FD-FD5C-536BCE2FA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n-US" sz="4000" dirty="0"/>
              <a:t>Calibration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9CCD1-7682-FAC2-58AA-03075F03C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3752849"/>
          </a:xfrm>
        </p:spPr>
        <p:txBody>
          <a:bodyPr>
            <a:normAutofit/>
          </a:bodyPr>
          <a:lstStyle/>
          <a:p>
            <a:r>
              <a:rPr lang="en-US" sz="1800" dirty="0"/>
              <a:t>The outer lower corner of each circled pad is used for the calibration adjustment. The ideal position of these points relative the DXF file origin is:</a:t>
            </a:r>
          </a:p>
          <a:p>
            <a:pPr lvl="1"/>
            <a:r>
              <a:rPr lang="en-US" sz="1400" dirty="0"/>
              <a:t>Left point:    -222.959, -22.250    (Section 3 Pad 4)</a:t>
            </a:r>
          </a:p>
          <a:p>
            <a:pPr lvl="1"/>
            <a:r>
              <a:rPr lang="en-US" sz="1400" dirty="0"/>
              <a:t>Right point: +222.959, -22.250 (Section 1 Pad 13)</a:t>
            </a:r>
          </a:p>
          <a:p>
            <a:pPr lvl="1"/>
            <a:r>
              <a:rPr lang="en-US" sz="1400" dirty="0"/>
              <a:t>Distance from center  224.066 mm</a:t>
            </a:r>
          </a:p>
        </p:txBody>
      </p:sp>
      <p:sp>
        <p:nvSpPr>
          <p:cNvPr id="5" name="Up Arrow 4">
            <a:extLst>
              <a:ext uri="{FF2B5EF4-FFF2-40B4-BE49-F238E27FC236}">
                <a16:creationId xmlns:a16="http://schemas.microsoft.com/office/drawing/2014/main" id="{B6EB7EBA-1CD0-3F0A-BE8D-148E7CA12015}"/>
              </a:ext>
            </a:extLst>
          </p:cNvPr>
          <p:cNvSpPr/>
          <p:nvPr/>
        </p:nvSpPr>
        <p:spPr>
          <a:xfrm>
            <a:off x="2844114" y="1496323"/>
            <a:ext cx="407773" cy="191529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 axis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D6444B6-C05C-2F59-0C59-A43CC5E4D2B6}"/>
              </a:ext>
            </a:extLst>
          </p:cNvPr>
          <p:cNvSpPr/>
          <p:nvPr/>
        </p:nvSpPr>
        <p:spPr>
          <a:xfrm>
            <a:off x="74142" y="3574191"/>
            <a:ext cx="741405" cy="3552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827432-B88E-D122-3EB1-77DAF6F4C3FF}"/>
              </a:ext>
            </a:extLst>
          </p:cNvPr>
          <p:cNvSpPr/>
          <p:nvPr/>
        </p:nvSpPr>
        <p:spPr>
          <a:xfrm>
            <a:off x="5305167" y="3574190"/>
            <a:ext cx="741405" cy="3552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688A996-05EE-7D24-9523-BB63FD22F50E}"/>
              </a:ext>
            </a:extLst>
          </p:cNvPr>
          <p:cNvSpPr/>
          <p:nvPr/>
        </p:nvSpPr>
        <p:spPr>
          <a:xfrm>
            <a:off x="11174639" y="6458076"/>
            <a:ext cx="197708" cy="1816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4006D60-39A2-43CE-B8B6-BEFC6F78A73A}"/>
              </a:ext>
            </a:extLst>
          </p:cNvPr>
          <p:cNvCxnSpPr>
            <a:cxnSpLocks/>
          </p:cNvCxnSpPr>
          <p:nvPr/>
        </p:nvCxnSpPr>
        <p:spPr>
          <a:xfrm>
            <a:off x="-12360" y="3572260"/>
            <a:ext cx="643009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ight Arrow 6">
            <a:extLst>
              <a:ext uri="{FF2B5EF4-FFF2-40B4-BE49-F238E27FC236}">
                <a16:creationId xmlns:a16="http://schemas.microsoft.com/office/drawing/2014/main" id="{4A8B8C10-F05F-8591-5788-5CD2D5F31ACE}"/>
              </a:ext>
            </a:extLst>
          </p:cNvPr>
          <p:cNvSpPr/>
          <p:nvPr/>
        </p:nvSpPr>
        <p:spPr>
          <a:xfrm>
            <a:off x="3251887" y="3391929"/>
            <a:ext cx="1839097" cy="3645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axis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32DC11B-AFA0-7827-829D-92206F334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0942" y="4361935"/>
            <a:ext cx="2173195" cy="2373698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67A79211-22EE-36E7-7492-4600935E27DD}"/>
              </a:ext>
            </a:extLst>
          </p:cNvPr>
          <p:cNvSpPr/>
          <p:nvPr/>
        </p:nvSpPr>
        <p:spPr>
          <a:xfrm>
            <a:off x="7636482" y="6478675"/>
            <a:ext cx="197708" cy="1816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37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98</Words>
  <Application>Microsoft Macintosh PowerPoint</Application>
  <PresentationFormat>Widescreen</PresentationFormat>
  <Paragraphs>17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Calibration points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Brad Robbins</dc:creator>
  <cp:lastModifiedBy>Brad Robbins</cp:lastModifiedBy>
  <cp:revision>2</cp:revision>
  <dcterms:created xsi:type="dcterms:W3CDTF">2025-10-04T16:15:02Z</dcterms:created>
  <dcterms:modified xsi:type="dcterms:W3CDTF">2025-10-04T18:30:22Z</dcterms:modified>
</cp:coreProperties>
</file>

<file path=docProps/thumbnail.jpeg>
</file>